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225"/>
    <a:srgbClr val="E0235E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0399E8-ED88-B444-A82E-E9145027A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3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6573958-A522-9F42-9C92-ED0428E92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3301193" y="3758522"/>
            <a:ext cx="2329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MAULE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334315" y="11573387"/>
            <a:ext cx="6220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600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 </a:t>
            </a:r>
            <a:r>
              <a:rPr lang="es-CL" sz="160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www.cultura.gob.cl/maule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BIOBÍO_CON FOTOGRAFÍA" id="{F5EDA0B4-59EB-F943-B1A4-E4FC5549EB24}" vid="{5F516080-37AA-F74F-8305-C0020BFD918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28</cp:revision>
  <dcterms:created xsi:type="dcterms:W3CDTF">2024-07-30T13:56:38Z</dcterms:created>
  <dcterms:modified xsi:type="dcterms:W3CDTF">2024-10-14T21:52:55Z</dcterms:modified>
</cp:coreProperties>
</file>